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E802802-9FC8-7C17-7CBA-74DF674538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92C1E6C-59B9-97D9-C118-9B21FB12D8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7CDDBAF-BF9D-9A50-FFCD-0CA4753C9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9104-7F2D-410E-9239-9115621EF121}" type="datetimeFigureOut">
              <a:rPr lang="tr-TR" smtClean="0"/>
              <a:t>9.04.2025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F21DC8D-22A0-9AF1-42DE-0F3914741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B38BF7B-AFB8-1401-4B54-87E79183E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6303-9177-411B-A49B-DCDF94F305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711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6628CE6-21B4-C719-9482-C604DAE75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B6F8869-92C1-CBD5-1AE5-145D376651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89E31E2-4858-9193-840C-4CFD24CD6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9104-7F2D-410E-9239-9115621EF121}" type="datetimeFigureOut">
              <a:rPr lang="tr-TR" smtClean="0"/>
              <a:t>9.04.2025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85097BF-B0A2-DBF5-4C8C-69654AE85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8256D40-992C-E2A3-31DB-8D5C3A275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6303-9177-411B-A49B-DCDF94F305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487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4D678935-3C5F-4196-B031-4092DE98D3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2F29E0D-080C-23F0-3FD3-9580CE22C0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4F394FA-1E9E-ACA6-1C5A-8FA1E1547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9104-7F2D-410E-9239-9115621EF121}" type="datetimeFigureOut">
              <a:rPr lang="tr-TR" smtClean="0"/>
              <a:t>9.04.2025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988364D-4543-1FAC-35B7-AFEC5062A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E902180-D9D7-52BE-4075-397D5447F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6303-9177-411B-A49B-DCDF94F305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6529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96B3B5-E23C-A9CF-A73D-DE4D0173B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15A757-E180-F8ED-4B8F-CF67A397A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E7E412D-812B-EF19-6B12-C0E9C60EE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9104-7F2D-410E-9239-9115621EF121}" type="datetimeFigureOut">
              <a:rPr lang="tr-TR" smtClean="0"/>
              <a:t>9.04.2025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4CA8E9C-BE2F-E2DD-66EC-BCB820FE0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B34A170-B27A-BF4D-33CC-100B9EB18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6303-9177-411B-A49B-DCDF94F305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290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57B369A-E1C0-90F1-9B3B-D12A298A0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4A19393-CBE3-56B7-078E-56E73965CD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0517AAA-94D1-4B48-4957-46CC77176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9104-7F2D-410E-9239-9115621EF121}" type="datetimeFigureOut">
              <a:rPr lang="tr-TR" smtClean="0"/>
              <a:t>9.04.2025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263D4FF-6C6E-30DE-4424-9097F2B2E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30EEE31-E9C0-17F4-2B4C-C89A6A903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6303-9177-411B-A49B-DCDF94F305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0524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592FBFB-B734-C957-17F6-1FA9F637E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46D1501-5B0B-8D97-9ACB-8A60964212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AAAEA1C-A8F9-27BE-C640-D6FD3FD14E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91514DA-A6F0-DEC1-CF8E-BBBE38986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9104-7F2D-410E-9239-9115621EF121}" type="datetimeFigureOut">
              <a:rPr lang="tr-TR" smtClean="0"/>
              <a:t>9.04.2025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EB7BFBF-00DD-EAC4-7DC4-D7B49D804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F806D52-A60C-7110-BC62-7663EE016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6303-9177-411B-A49B-DCDF94F305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0615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78CC02D-7F88-49CE-54C0-3AB679F88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2D586F7-55D3-FE7A-E88F-4ADC6AA1F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5473BCF-1D7C-C015-3619-87E27DD705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6F977475-A2F2-E161-102D-34735E422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7DC8D83-CE53-F8D1-8E05-8C4FBEE40E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718CBDF3-2C3D-ABF0-7CE0-81D3225EF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9104-7F2D-410E-9239-9115621EF121}" type="datetimeFigureOut">
              <a:rPr lang="tr-TR" smtClean="0"/>
              <a:t>9.04.2025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4DC254CD-52CA-2EDC-3594-D27738F25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2003CC8D-5A04-C535-03B7-465E03423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6303-9177-411B-A49B-DCDF94F305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9547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7DF77B-9C05-D86E-1F1B-CDB9F643A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2E2AD20-C971-5435-7E60-FBDA86E3F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9104-7F2D-410E-9239-9115621EF121}" type="datetimeFigureOut">
              <a:rPr lang="tr-TR" smtClean="0"/>
              <a:t>9.04.2025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8E82C6B0-1718-0B49-82BE-610414234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7067C52-0255-A0F7-BF06-BFBB62ADF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6303-9177-411B-A49B-DCDF94F305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5500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8A566CCB-ACF9-C904-3EFC-D4984B7C8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9104-7F2D-410E-9239-9115621EF121}" type="datetimeFigureOut">
              <a:rPr lang="tr-TR" smtClean="0"/>
              <a:t>9.04.2025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605E2BB-D9AF-FF21-CF5E-1796DB8FB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496C6C08-8DD8-B57F-D6A2-1352BE88D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6303-9177-411B-A49B-DCDF94F305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4717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B642754-88D6-58E1-1775-208D4ECFF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8E79D43-3A3B-2EE3-A63A-4951C859A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2F4D32A-B645-51BA-F76D-1D938A1481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F4C426E-D249-5220-6EE9-3993AF162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9104-7F2D-410E-9239-9115621EF121}" type="datetimeFigureOut">
              <a:rPr lang="tr-TR" smtClean="0"/>
              <a:t>9.04.2025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424B08D-45E4-757C-B98E-84B1B9D22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354DB6D-05A9-A1E2-89B0-2ECC96252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6303-9177-411B-A49B-DCDF94F305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1165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AC64E8A-31A1-B7F8-7CDE-A6485049B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388FB4C-2A5B-E457-611E-1B77226E0C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5A9FD82-E342-75CD-9780-3DBDBF6C44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756283B-6A0E-0D9F-903C-8B76A6C18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9104-7F2D-410E-9239-9115621EF121}" type="datetimeFigureOut">
              <a:rPr lang="tr-TR" smtClean="0"/>
              <a:t>9.04.2025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330CF13-2936-A5D0-D308-1CB7D3B62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ABB3CDF-B738-5D55-D428-C15DE9415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6303-9177-411B-A49B-DCDF94F305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2039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F280AF1A-8CA1-DC9E-8354-5F52EDE40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6E451B5-36A9-56C1-6E94-B3942167C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F0AD29D-2226-4BD0-14A3-820D3ECBDE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C99104-7F2D-410E-9239-9115621EF121}" type="datetimeFigureOut">
              <a:rPr lang="tr-TR" smtClean="0"/>
              <a:t>9.04.2025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A53900B-29D2-C0F3-B8EC-12F7066298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8F7F655-5DD5-0F5B-1525-5A6F8E860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8386303-9177-411B-A49B-DCDF94F305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4161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93F707D-5274-4A00-0465-438FEC1DEE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15A2503-575C-9797-FA1B-E003AC558C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4" descr="metin, ekran görüntüsü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59EDD3F3-53BF-5C06-3832-5D9EE8320D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782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52AC32-A8D5-C3A6-083A-1E463779D0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7A06B50-2553-F050-2110-649F9F231B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A9CEC5D-7C3D-02D1-C608-44A8E1FB64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4" descr="metin, ekran görüntüsü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63F3B82F-E026-F1DB-6183-E7DDE39E38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084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6AE719-F2E2-CB51-65A3-0E4C515373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EFFEC70-C66F-CF52-D695-6E3DA5D6F8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8237AFA-5613-FFC9-1B22-FA969D11B3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4" descr="metin, ekran görüntüsü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AFB0B056-1A4B-5F11-2C19-090399ADDE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874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4D9E47-D309-4C1E-1D7A-203CFD51EA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14E6334-C455-C1EA-BF15-9EE6474FD2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80214F0-26DB-7003-360C-28BC2DD2E7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4" descr="metin, ekran görüntüsü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C53D3E6D-E8E2-56D8-414B-F924EA8F07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045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6D1B2A-4AE0-6A57-02B6-EDB4DED45C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F7C71C7-948D-35B3-DA5D-26D5C5CB37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827D2F3-ADA5-1ED5-A025-0DA1ACE705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4" descr="metin, ekran görüntüsü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84AD8154-D8DD-7067-B4A1-8003CB12A8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595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Geniş ekran</PresentationFormat>
  <Paragraphs>0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Kardelen Latifoğlu</dc:creator>
  <cp:lastModifiedBy>Kardelen Latifoğlu</cp:lastModifiedBy>
  <cp:revision>1</cp:revision>
  <dcterms:created xsi:type="dcterms:W3CDTF">2025-04-09T09:56:51Z</dcterms:created>
  <dcterms:modified xsi:type="dcterms:W3CDTF">2025-04-09T09:57:21Z</dcterms:modified>
</cp:coreProperties>
</file>